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0" r:id="rId6"/>
    <p:sldId id="261" r:id="rId7"/>
    <p:sldId id="262" r:id="rId8"/>
    <p:sldId id="268" r:id="rId9"/>
    <p:sldId id="269" r:id="rId10"/>
    <p:sldId id="263" r:id="rId11"/>
    <p:sldId id="264" r:id="rId12"/>
    <p:sldId id="266" r:id="rId13"/>
    <p:sldId id="271" r:id="rId14"/>
    <p:sldId id="272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5FD"/>
    <a:srgbClr val="414447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7E0894F2-1251-4ABD-83DB-0C0EC871E6A9}">
      <dgm:prSet phldrT="[Text]" custT="1"/>
      <dgm:spPr/>
      <dgm:t>
        <a:bodyPr/>
        <a:lstStyle/>
        <a:p>
          <a:r>
            <a:rPr lang="hu-HU" sz="1400" b="1" noProof="0">
              <a:solidFill>
                <a:sysClr val="windowText" lastClr="000000"/>
              </a:solidFill>
            </a:rPr>
            <a:t>7</a:t>
          </a:r>
          <a:r>
            <a:rPr lang="hu-HU" sz="1400" b="1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C36F9CCF-6BC0-4FF8-8736-298DFC13B08F}" type="parTrans" cxnId="{A4F9E880-68A6-4E71-BE6F-184BCAE3D704}">
      <dgm:prSet/>
      <dgm:spPr/>
      <dgm:t>
        <a:bodyPr/>
        <a:lstStyle/>
        <a:p>
          <a:endParaRPr lang="hu-HU"/>
        </a:p>
      </dgm:t>
    </dgm:pt>
    <dgm:pt modelId="{72A6EA4C-9AEA-4715-80B2-A9302AD5DF08}" type="sibTrans" cxnId="{A4F9E880-68A6-4E71-BE6F-184BCAE3D704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AA127B87-C473-48A3-8C57-74EF33B0D302}" type="pres">
      <dgm:prSet presAssocID="{7F74A3EB-6BDC-4371-AB37-7EFB5AF65CC7}" presName="arrowWedge6" presStyleLbl="fgSibTrans2D1" presStyleIdx="5" presStyleCnt="7"/>
      <dgm:spPr/>
    </dgm:pt>
    <dgm:pt modelId="{1EF27F43-6B28-4F07-908D-D8B3464EDF57}" type="pres">
      <dgm:prSet presAssocID="{72A6EA4C-9AEA-4715-80B2-A9302AD5DF08}" presName="arrowWedge7" presStyleLbl="fgSibTrans2D1" presStyleIdx="6" presStyleCnt="7"/>
      <dgm:spPr/>
    </dgm:pt>
  </dgm:ptLst>
  <dgm:cxnLst>
    <dgm:cxn modelId="{3B3B9104-FCD0-4199-8EE3-FCEB2EBC9744}" type="presOf" srcId="{EB919051-97C6-4536-A6C7-090443E014B1}" destId="{C954C0B6-08CB-48FE-9D98-BCBC889A06C9}" srcOrd="0" destOrd="0" presId="urn:microsoft.com/office/officeart/2005/8/layout/cycle8"/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78AAE635-F935-432E-BBF1-354A7BF15937}" type="presOf" srcId="{7E0894F2-1251-4ABD-83DB-0C0EC871E6A9}" destId="{E69CAD22-6F90-4770-B3DD-5E6CD8F508EB}" srcOrd="1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A4F9E880-68A6-4E71-BE6F-184BCAE3D704}" srcId="{3EA70538-4248-4D7D-A6BF-EA4C67D2DBD2}" destId="{7E0894F2-1251-4ABD-83DB-0C0EC871E6A9}" srcOrd="6" destOrd="0" parTransId="{C36F9CCF-6BC0-4FF8-8736-298DFC13B08F}" sibTransId="{72A6EA4C-9AEA-4715-80B2-A9302AD5DF08}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C16E209C-37BC-483B-B6F2-F9AD37742AB7}" type="presOf" srcId="{7E0894F2-1251-4ABD-83DB-0C0EC871E6A9}" destId="{EA0A7212-702C-4D50-9210-51C1A30C7894}" srcOrd="0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955FA7C9-D5F5-498E-9C95-2F709D4A6519}" type="presOf" srcId="{EB919051-97C6-4536-A6C7-090443E014B1}" destId="{DBBCE0CF-D388-4B4E-B30C-7058E84C7AF7}" srcOrd="1" destOrd="0" presId="urn:microsoft.com/office/officeart/2005/8/layout/cycle8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111FC95-9953-46C5-80FC-DF823CAF90A6}" type="presParOf" srcId="{190F8A1F-C9F7-437E-A17C-4909995E596F}" destId="{AA127B87-C473-48A3-8C57-74EF33B0D302}" srcOrd="33" destOrd="0" presId="urn:microsoft.com/office/officeart/2005/8/layout/cycle8"/>
    <dgm:cxn modelId="{C4AB76B4-EA26-46A8-918A-6FC2E2DB65D7}" type="presParOf" srcId="{190F8A1F-C9F7-437E-A17C-4909995E596F}" destId="{1EF27F43-6B28-4F07-908D-D8B3464EDF57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48768E-14A1-4521-A4BD-D3AB764C329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841260-FBDA-4C62-9C6E-4DFD9E91D28C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dirty="0"/>
        </a:p>
      </dgm:t>
    </dgm:pt>
    <dgm:pt modelId="{58298C4C-289D-491F-A46C-B6BF57B5DCBA}" type="parTrans" cxnId="{A34FB993-8B48-40C8-9F3F-AEC10710AB4F}">
      <dgm:prSet/>
      <dgm:spPr/>
      <dgm:t>
        <a:bodyPr/>
        <a:lstStyle/>
        <a:p>
          <a:endParaRPr lang="en-US"/>
        </a:p>
      </dgm:t>
    </dgm:pt>
    <dgm:pt modelId="{D021D4EC-A1EE-468A-AA8B-4F2A40DC9CC3}" type="sibTrans" cxnId="{A34FB993-8B48-40C8-9F3F-AEC10710AB4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0CAB47E1-155F-4E6C-A285-EE0C97C0EB73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dirty="0"/>
        </a:p>
      </dgm:t>
    </dgm:pt>
    <dgm:pt modelId="{1D3D2E52-682B-44E1-B2C7-F7638C2F5E6D}" type="parTrans" cxnId="{09C444FC-6A39-46AB-9602-8AD93A70351E}">
      <dgm:prSet/>
      <dgm:spPr/>
      <dgm:t>
        <a:bodyPr/>
        <a:lstStyle/>
        <a:p>
          <a:endParaRPr lang="en-US"/>
        </a:p>
      </dgm:t>
    </dgm:pt>
    <dgm:pt modelId="{EA105AD7-0976-4173-8D3A-C782521E2C6B}" type="sibTrans" cxnId="{09C444FC-6A39-46AB-9602-8AD93A70351E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D8323163-2044-4BF1-A441-4BBF4569B924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dirty="0"/>
        </a:p>
      </dgm:t>
    </dgm:pt>
    <dgm:pt modelId="{E5EFFC56-1C23-489B-91AE-405C7402BD09}" type="parTrans" cxnId="{4A5FC6E7-17B6-44BD-A54D-8B7F087A06AC}">
      <dgm:prSet/>
      <dgm:spPr/>
      <dgm:t>
        <a:bodyPr/>
        <a:lstStyle/>
        <a:p>
          <a:endParaRPr lang="en-US"/>
        </a:p>
      </dgm:t>
    </dgm:pt>
    <dgm:pt modelId="{3A5E2C5F-FAA9-469E-B35A-C8D8DB541EC2}" type="sibTrans" cxnId="{4A5FC6E7-17B6-44BD-A54D-8B7F087A06A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76296FB-C849-4382-9A66-DAB539F9412F}" type="pres">
      <dgm:prSet presAssocID="{3648768E-14A1-4521-A4BD-D3AB764C3294}" presName="Name0" presStyleCnt="0">
        <dgm:presLayoutVars>
          <dgm:dir/>
          <dgm:resizeHandles val="exact"/>
        </dgm:presLayoutVars>
      </dgm:prSet>
      <dgm:spPr/>
    </dgm:pt>
    <dgm:pt modelId="{D120B633-01B5-4DEB-B7D8-DCBCF2D447A1}" type="pres">
      <dgm:prSet presAssocID="{6C841260-FBDA-4C62-9C6E-4DFD9E91D28C}" presName="node" presStyleLbl="node1" presStyleIdx="0" presStyleCnt="3">
        <dgm:presLayoutVars>
          <dgm:bulletEnabled val="1"/>
        </dgm:presLayoutVars>
      </dgm:prSet>
      <dgm:spPr/>
    </dgm:pt>
    <dgm:pt modelId="{AAFD2B5C-9C95-4B95-B4A9-C5C21E676F55}" type="pres">
      <dgm:prSet presAssocID="{D021D4EC-A1EE-468A-AA8B-4F2A40DC9CC3}" presName="sibTrans" presStyleLbl="sibTrans2D1" presStyleIdx="0" presStyleCnt="3"/>
      <dgm:spPr/>
    </dgm:pt>
    <dgm:pt modelId="{E6B17BFD-7F4B-41B5-B3C9-DC7A5C183B8C}" type="pres">
      <dgm:prSet presAssocID="{D021D4EC-A1EE-468A-AA8B-4F2A40DC9CC3}" presName="connectorText" presStyleLbl="sibTrans2D1" presStyleIdx="0" presStyleCnt="3"/>
      <dgm:spPr/>
    </dgm:pt>
    <dgm:pt modelId="{93086D77-1C2A-4685-959F-E45E3F5BDEFC}" type="pres">
      <dgm:prSet presAssocID="{0CAB47E1-155F-4E6C-A285-EE0C97C0EB73}" presName="node" presStyleLbl="node1" presStyleIdx="1" presStyleCnt="3">
        <dgm:presLayoutVars>
          <dgm:bulletEnabled val="1"/>
        </dgm:presLayoutVars>
      </dgm:prSet>
      <dgm:spPr/>
    </dgm:pt>
    <dgm:pt modelId="{BEF5E210-E90A-4924-BEA6-C7C0A959BB75}" type="pres">
      <dgm:prSet presAssocID="{EA105AD7-0976-4173-8D3A-C782521E2C6B}" presName="sibTrans" presStyleLbl="sibTrans2D1" presStyleIdx="1" presStyleCnt="3"/>
      <dgm:spPr/>
    </dgm:pt>
    <dgm:pt modelId="{75A18642-BCAF-42E8-994D-AB870936B0AD}" type="pres">
      <dgm:prSet presAssocID="{EA105AD7-0976-4173-8D3A-C782521E2C6B}" presName="connectorText" presStyleLbl="sibTrans2D1" presStyleIdx="1" presStyleCnt="3"/>
      <dgm:spPr/>
    </dgm:pt>
    <dgm:pt modelId="{09A9B2EB-F161-4687-86C6-651B249685CF}" type="pres">
      <dgm:prSet presAssocID="{D8323163-2044-4BF1-A441-4BBF4569B924}" presName="node" presStyleLbl="node1" presStyleIdx="2" presStyleCnt="3">
        <dgm:presLayoutVars>
          <dgm:bulletEnabled val="1"/>
        </dgm:presLayoutVars>
      </dgm:prSet>
      <dgm:spPr/>
    </dgm:pt>
    <dgm:pt modelId="{D654DBE7-BDED-4BC4-AEAE-371E352F53E7}" type="pres">
      <dgm:prSet presAssocID="{3A5E2C5F-FAA9-469E-B35A-C8D8DB541EC2}" presName="sibTrans" presStyleLbl="sibTrans2D1" presStyleIdx="2" presStyleCnt="3"/>
      <dgm:spPr/>
    </dgm:pt>
    <dgm:pt modelId="{F1FBF28C-2FD5-4669-82CD-EAD779BC7FF6}" type="pres">
      <dgm:prSet presAssocID="{3A5E2C5F-FAA9-469E-B35A-C8D8DB541EC2}" presName="connectorText" presStyleLbl="sibTrans2D1" presStyleIdx="2" presStyleCnt="3"/>
      <dgm:spPr/>
    </dgm:pt>
  </dgm:ptLst>
  <dgm:cxnLst>
    <dgm:cxn modelId="{1C50DB2A-0AC4-4D09-9DE5-1EF5FC1E02E6}" type="presOf" srcId="{6C841260-FBDA-4C62-9C6E-4DFD9E91D28C}" destId="{D120B633-01B5-4DEB-B7D8-DCBCF2D447A1}" srcOrd="0" destOrd="0" presId="urn:microsoft.com/office/officeart/2005/8/layout/cycle7"/>
    <dgm:cxn modelId="{A875072D-8767-4253-9DBE-81EE21501D9F}" type="presOf" srcId="{D021D4EC-A1EE-468A-AA8B-4F2A40DC9CC3}" destId="{AAFD2B5C-9C95-4B95-B4A9-C5C21E676F55}" srcOrd="0" destOrd="0" presId="urn:microsoft.com/office/officeart/2005/8/layout/cycle7"/>
    <dgm:cxn modelId="{A765AD3D-F072-4412-953E-BDB78BA25EC2}" type="presOf" srcId="{D8323163-2044-4BF1-A441-4BBF4569B924}" destId="{09A9B2EB-F161-4687-86C6-651B249685CF}" srcOrd="0" destOrd="0" presId="urn:microsoft.com/office/officeart/2005/8/layout/cycle7"/>
    <dgm:cxn modelId="{C1850775-CDC2-41EC-8240-D915DDFF01C3}" type="presOf" srcId="{D021D4EC-A1EE-468A-AA8B-4F2A40DC9CC3}" destId="{E6B17BFD-7F4B-41B5-B3C9-DC7A5C183B8C}" srcOrd="1" destOrd="0" presId="urn:microsoft.com/office/officeart/2005/8/layout/cycle7"/>
    <dgm:cxn modelId="{CC39438E-8C80-4519-BF15-9A64DCC6FAC1}" type="presOf" srcId="{3648768E-14A1-4521-A4BD-D3AB764C3294}" destId="{C76296FB-C849-4382-9A66-DAB539F9412F}" srcOrd="0" destOrd="0" presId="urn:microsoft.com/office/officeart/2005/8/layout/cycle7"/>
    <dgm:cxn modelId="{A34FB993-8B48-40C8-9F3F-AEC10710AB4F}" srcId="{3648768E-14A1-4521-A4BD-D3AB764C3294}" destId="{6C841260-FBDA-4C62-9C6E-4DFD9E91D28C}" srcOrd="0" destOrd="0" parTransId="{58298C4C-289D-491F-A46C-B6BF57B5DCBA}" sibTransId="{D021D4EC-A1EE-468A-AA8B-4F2A40DC9CC3}"/>
    <dgm:cxn modelId="{B6998CC6-9408-462A-AD38-A3C4F7DCD920}" type="presOf" srcId="{0CAB47E1-155F-4E6C-A285-EE0C97C0EB73}" destId="{93086D77-1C2A-4685-959F-E45E3F5BDEFC}" srcOrd="0" destOrd="0" presId="urn:microsoft.com/office/officeart/2005/8/layout/cycle7"/>
    <dgm:cxn modelId="{EBC0F3CC-4090-4773-A687-503D7E00B082}" type="presOf" srcId="{EA105AD7-0976-4173-8D3A-C782521E2C6B}" destId="{BEF5E210-E90A-4924-BEA6-C7C0A959BB75}" srcOrd="0" destOrd="0" presId="urn:microsoft.com/office/officeart/2005/8/layout/cycle7"/>
    <dgm:cxn modelId="{210670CF-1FF8-447D-8F79-842C0AD0D4D7}" type="presOf" srcId="{3A5E2C5F-FAA9-469E-B35A-C8D8DB541EC2}" destId="{D654DBE7-BDED-4BC4-AEAE-371E352F53E7}" srcOrd="0" destOrd="0" presId="urn:microsoft.com/office/officeart/2005/8/layout/cycle7"/>
    <dgm:cxn modelId="{BD22B2E7-54A5-4A97-A232-6F8BD8710D3B}" type="presOf" srcId="{EA105AD7-0976-4173-8D3A-C782521E2C6B}" destId="{75A18642-BCAF-42E8-994D-AB870936B0AD}" srcOrd="1" destOrd="0" presId="urn:microsoft.com/office/officeart/2005/8/layout/cycle7"/>
    <dgm:cxn modelId="{4A5FC6E7-17B6-44BD-A54D-8B7F087A06AC}" srcId="{3648768E-14A1-4521-A4BD-D3AB764C3294}" destId="{D8323163-2044-4BF1-A441-4BBF4569B924}" srcOrd="2" destOrd="0" parTransId="{E5EFFC56-1C23-489B-91AE-405C7402BD09}" sibTransId="{3A5E2C5F-FAA9-469E-B35A-C8D8DB541EC2}"/>
    <dgm:cxn modelId="{09C444FC-6A39-46AB-9602-8AD93A70351E}" srcId="{3648768E-14A1-4521-A4BD-D3AB764C3294}" destId="{0CAB47E1-155F-4E6C-A285-EE0C97C0EB73}" srcOrd="1" destOrd="0" parTransId="{1D3D2E52-682B-44E1-B2C7-F7638C2F5E6D}" sibTransId="{EA105AD7-0976-4173-8D3A-C782521E2C6B}"/>
    <dgm:cxn modelId="{D9ED39FF-7C79-40F8-9CC8-6920FF9D2764}" type="presOf" srcId="{3A5E2C5F-FAA9-469E-B35A-C8D8DB541EC2}" destId="{F1FBF28C-2FD5-4669-82CD-EAD779BC7FF6}" srcOrd="1" destOrd="0" presId="urn:microsoft.com/office/officeart/2005/8/layout/cycle7"/>
    <dgm:cxn modelId="{27E0CC73-A8BC-413B-8883-3E63FEB2C285}" type="presParOf" srcId="{C76296FB-C849-4382-9A66-DAB539F9412F}" destId="{D120B633-01B5-4DEB-B7D8-DCBCF2D447A1}" srcOrd="0" destOrd="0" presId="urn:microsoft.com/office/officeart/2005/8/layout/cycle7"/>
    <dgm:cxn modelId="{235D39BD-1371-4B8B-A4AB-E491240FDB1B}" type="presParOf" srcId="{C76296FB-C849-4382-9A66-DAB539F9412F}" destId="{AAFD2B5C-9C95-4B95-B4A9-C5C21E676F55}" srcOrd="1" destOrd="0" presId="urn:microsoft.com/office/officeart/2005/8/layout/cycle7"/>
    <dgm:cxn modelId="{1B892058-C6D3-4133-B148-767BF45A9F2A}" type="presParOf" srcId="{AAFD2B5C-9C95-4B95-B4A9-C5C21E676F55}" destId="{E6B17BFD-7F4B-41B5-B3C9-DC7A5C183B8C}" srcOrd="0" destOrd="0" presId="urn:microsoft.com/office/officeart/2005/8/layout/cycle7"/>
    <dgm:cxn modelId="{3D2F9CAE-E16E-4405-8273-6825D4A91907}" type="presParOf" srcId="{C76296FB-C849-4382-9A66-DAB539F9412F}" destId="{93086D77-1C2A-4685-959F-E45E3F5BDEFC}" srcOrd="2" destOrd="0" presId="urn:microsoft.com/office/officeart/2005/8/layout/cycle7"/>
    <dgm:cxn modelId="{18AF661D-48D4-44EE-969C-E34DE761CEAD}" type="presParOf" srcId="{C76296FB-C849-4382-9A66-DAB539F9412F}" destId="{BEF5E210-E90A-4924-BEA6-C7C0A959BB75}" srcOrd="3" destOrd="0" presId="urn:microsoft.com/office/officeart/2005/8/layout/cycle7"/>
    <dgm:cxn modelId="{018A829D-90DD-402C-A3FA-EC7D3BEB8D50}" type="presParOf" srcId="{BEF5E210-E90A-4924-BEA6-C7C0A959BB75}" destId="{75A18642-BCAF-42E8-994D-AB870936B0AD}" srcOrd="0" destOrd="0" presId="urn:microsoft.com/office/officeart/2005/8/layout/cycle7"/>
    <dgm:cxn modelId="{ED5C06F8-11DE-4ECB-BC36-8002806FA1CB}" type="presParOf" srcId="{C76296FB-C849-4382-9A66-DAB539F9412F}" destId="{09A9B2EB-F161-4687-86C6-651B249685CF}" srcOrd="4" destOrd="0" presId="urn:microsoft.com/office/officeart/2005/8/layout/cycle7"/>
    <dgm:cxn modelId="{E2F1BC71-5107-46ED-9271-DB8AB10AA75F}" type="presParOf" srcId="{C76296FB-C849-4382-9A66-DAB539F9412F}" destId="{D654DBE7-BDED-4BC4-AEAE-371E352F53E7}" srcOrd="5" destOrd="0" presId="urn:microsoft.com/office/officeart/2005/8/layout/cycle7"/>
    <dgm:cxn modelId="{D8B58A03-AE34-4B55-A910-4341032912EF}" type="presParOf" srcId="{D654DBE7-BDED-4BC4-AEAE-371E352F53E7}" destId="{F1FBF28C-2FD5-4669-82CD-EAD779BC7FF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4BDDA4-E27B-4204-9848-F4DB2FE6EC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E9E9F5-35D2-4C8B-8506-0E4D80840C67}">
      <dgm:prSet phldrT="[Szöveg]"/>
      <dgm:spPr/>
      <dgm:t>
        <a:bodyPr/>
        <a:lstStyle/>
        <a:p>
          <a:r>
            <a:rPr lang="hu-HU" dirty="0"/>
            <a:t>Probléma azonosítása</a:t>
          </a:r>
          <a:endParaRPr lang="en-US" dirty="0"/>
        </a:p>
      </dgm:t>
    </dgm:pt>
    <dgm:pt modelId="{8BE477C6-5020-4AC6-90D8-4BC375E0EAD0}" type="parTrans" cxnId="{B5529115-F0EA-40CC-905D-36CF8EAAF08C}">
      <dgm:prSet/>
      <dgm:spPr/>
      <dgm:t>
        <a:bodyPr/>
        <a:lstStyle/>
        <a:p>
          <a:endParaRPr lang="en-US"/>
        </a:p>
      </dgm:t>
    </dgm:pt>
    <dgm:pt modelId="{9DF0D55B-94C6-453B-B26C-FB8866468C41}" type="sibTrans" cxnId="{B5529115-F0EA-40CC-905D-36CF8EAAF0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7F17C847-869D-483A-991E-6AB62E2EC5FF}">
      <dgm:prSet phldrT="[Szöveg]"/>
      <dgm:spPr/>
      <dgm:t>
        <a:bodyPr/>
        <a:lstStyle/>
        <a:p>
          <a:r>
            <a:rPr lang="hu-HU" dirty="0"/>
            <a:t>Kutatás, ötletelés</a:t>
          </a:r>
          <a:endParaRPr lang="en-US" dirty="0"/>
        </a:p>
      </dgm:t>
    </dgm:pt>
    <dgm:pt modelId="{9085F8D1-F084-436E-A707-D7FC32E94FEF}" type="parTrans" cxnId="{2B2C711D-6149-48C8-84BD-CE5251C418EF}">
      <dgm:prSet/>
      <dgm:spPr/>
      <dgm:t>
        <a:bodyPr/>
        <a:lstStyle/>
        <a:p>
          <a:endParaRPr lang="en-US"/>
        </a:p>
      </dgm:t>
    </dgm:pt>
    <dgm:pt modelId="{FE5E1005-6D1C-48FD-86FA-CB61001A407D}" type="sibTrans" cxnId="{2B2C711D-6149-48C8-84BD-CE5251C418E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B145B75-38CE-44B4-8564-031738A9AA50}">
      <dgm:prSet phldrT="[Szöveg]"/>
      <dgm:spPr/>
      <dgm:t>
        <a:bodyPr/>
        <a:lstStyle/>
        <a:p>
          <a:r>
            <a:rPr lang="hu-HU" dirty="0"/>
            <a:t>Tervezés és építés</a:t>
          </a:r>
          <a:endParaRPr lang="en-US" dirty="0"/>
        </a:p>
      </dgm:t>
    </dgm:pt>
    <dgm:pt modelId="{A3F00A23-F63B-4CA4-A1FB-17ACA17BFFDC}" type="parTrans" cxnId="{3ABA48F7-4977-489E-8D1A-6A360FC789B7}">
      <dgm:prSet/>
      <dgm:spPr/>
      <dgm:t>
        <a:bodyPr/>
        <a:lstStyle/>
        <a:p>
          <a:endParaRPr lang="en-US"/>
        </a:p>
      </dgm:t>
    </dgm:pt>
    <dgm:pt modelId="{4F39176B-1B87-4C3F-97C0-D92CBECDBAF2}" type="sibTrans" cxnId="{3ABA48F7-4977-489E-8D1A-6A360FC789B7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6B992183-BF3A-4EC0-AFFE-43ABCBCE4679}">
      <dgm:prSet phldrT="[Szöveg]"/>
      <dgm:spPr/>
      <dgm:t>
        <a:bodyPr/>
        <a:lstStyle/>
        <a:p>
          <a:r>
            <a:rPr lang="hu-HU" dirty="0"/>
            <a:t>Teszt</a:t>
          </a:r>
          <a:endParaRPr lang="en-US" dirty="0"/>
        </a:p>
      </dgm:t>
    </dgm:pt>
    <dgm:pt modelId="{1CD7EEF2-5507-44FD-A796-0903D9099797}" type="parTrans" cxnId="{0288BB1A-AAE2-44F5-ADA3-172E173C018C}">
      <dgm:prSet/>
      <dgm:spPr/>
      <dgm:t>
        <a:bodyPr/>
        <a:lstStyle/>
        <a:p>
          <a:endParaRPr lang="en-US"/>
        </a:p>
      </dgm:t>
    </dgm:pt>
    <dgm:pt modelId="{2FF7DE8F-C7C3-4ABF-9E3B-DE18C29B3626}" type="sibTrans" cxnId="{0288BB1A-AAE2-44F5-ADA3-172E173C01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4BDC95A-DD99-4F4D-9FFF-C70C15585E2E}">
      <dgm:prSet phldrT="[Szöveg]"/>
      <dgm:spPr/>
      <dgm:t>
        <a:bodyPr/>
        <a:lstStyle/>
        <a:p>
          <a:r>
            <a:rPr lang="hu-HU" dirty="0"/>
            <a:t>Fejlesztés</a:t>
          </a:r>
          <a:endParaRPr lang="en-US" dirty="0"/>
        </a:p>
      </dgm:t>
    </dgm:pt>
    <dgm:pt modelId="{F04A85FA-93F6-4147-B560-85B23AEA612A}" type="parTrans" cxnId="{153EA1EE-352D-4456-AD6E-2D97A7B91211}">
      <dgm:prSet/>
      <dgm:spPr/>
      <dgm:t>
        <a:bodyPr/>
        <a:lstStyle/>
        <a:p>
          <a:endParaRPr lang="en-US"/>
        </a:p>
      </dgm:t>
    </dgm:pt>
    <dgm:pt modelId="{0BE248D0-43CA-4776-83B9-3D361263BCBA}" type="sibTrans" cxnId="{153EA1EE-352D-4456-AD6E-2D97A7B91211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804C5B4-9AE7-4DD8-872E-EE168B732F23}" type="pres">
      <dgm:prSet presAssocID="{3B4BDDA4-E27B-4204-9848-F4DB2FE6EC84}" presName="cycle" presStyleCnt="0">
        <dgm:presLayoutVars>
          <dgm:dir/>
          <dgm:resizeHandles val="exact"/>
        </dgm:presLayoutVars>
      </dgm:prSet>
      <dgm:spPr/>
    </dgm:pt>
    <dgm:pt modelId="{C8739EBE-4032-4670-811F-A66B18A0FBB8}" type="pres">
      <dgm:prSet presAssocID="{49E9E9F5-35D2-4C8B-8506-0E4D80840C67}" presName="node" presStyleLbl="node1" presStyleIdx="0" presStyleCnt="5">
        <dgm:presLayoutVars>
          <dgm:bulletEnabled val="1"/>
        </dgm:presLayoutVars>
      </dgm:prSet>
      <dgm:spPr/>
    </dgm:pt>
    <dgm:pt modelId="{30C3198A-E416-4E1E-9FF5-83999ECC9E5C}" type="pres">
      <dgm:prSet presAssocID="{9DF0D55B-94C6-453B-B26C-FB8866468C41}" presName="sibTrans" presStyleLbl="sibTrans2D1" presStyleIdx="0" presStyleCnt="5"/>
      <dgm:spPr/>
    </dgm:pt>
    <dgm:pt modelId="{81BD4571-E9EC-4B27-98BE-D52F4C8CE02C}" type="pres">
      <dgm:prSet presAssocID="{9DF0D55B-94C6-453B-B26C-FB8866468C41}" presName="connectorText" presStyleLbl="sibTrans2D1" presStyleIdx="0" presStyleCnt="5"/>
      <dgm:spPr/>
    </dgm:pt>
    <dgm:pt modelId="{C03DE772-C305-4117-9407-6B5EF78DB40A}" type="pres">
      <dgm:prSet presAssocID="{7F17C847-869D-483A-991E-6AB62E2EC5FF}" presName="node" presStyleLbl="node1" presStyleIdx="1" presStyleCnt="5">
        <dgm:presLayoutVars>
          <dgm:bulletEnabled val="1"/>
        </dgm:presLayoutVars>
      </dgm:prSet>
      <dgm:spPr/>
    </dgm:pt>
    <dgm:pt modelId="{739275E5-2593-452C-B67A-7503EBF8BA9B}" type="pres">
      <dgm:prSet presAssocID="{FE5E1005-6D1C-48FD-86FA-CB61001A407D}" presName="sibTrans" presStyleLbl="sibTrans2D1" presStyleIdx="1" presStyleCnt="5"/>
      <dgm:spPr/>
    </dgm:pt>
    <dgm:pt modelId="{21D14639-48DF-4E46-9265-BAA86B5EF362}" type="pres">
      <dgm:prSet presAssocID="{FE5E1005-6D1C-48FD-86FA-CB61001A407D}" presName="connectorText" presStyleLbl="sibTrans2D1" presStyleIdx="1" presStyleCnt="5"/>
      <dgm:spPr/>
    </dgm:pt>
    <dgm:pt modelId="{D344DFBC-BF89-4B64-8C01-C6F2120D506E}" type="pres">
      <dgm:prSet presAssocID="{2B145B75-38CE-44B4-8564-031738A9AA50}" presName="node" presStyleLbl="node1" presStyleIdx="2" presStyleCnt="5">
        <dgm:presLayoutVars>
          <dgm:bulletEnabled val="1"/>
        </dgm:presLayoutVars>
      </dgm:prSet>
      <dgm:spPr/>
    </dgm:pt>
    <dgm:pt modelId="{F7E99307-25FD-4F9B-B5D2-C92936260F9C}" type="pres">
      <dgm:prSet presAssocID="{4F39176B-1B87-4C3F-97C0-D92CBECDBAF2}" presName="sibTrans" presStyleLbl="sibTrans2D1" presStyleIdx="2" presStyleCnt="5"/>
      <dgm:spPr/>
    </dgm:pt>
    <dgm:pt modelId="{BD3B7F64-1C80-4A08-BC1D-FE4824579E1B}" type="pres">
      <dgm:prSet presAssocID="{4F39176B-1B87-4C3F-97C0-D92CBECDBAF2}" presName="connectorText" presStyleLbl="sibTrans2D1" presStyleIdx="2" presStyleCnt="5"/>
      <dgm:spPr/>
    </dgm:pt>
    <dgm:pt modelId="{9193C2AD-AC28-4594-B1B9-F1A4CE7B9572}" type="pres">
      <dgm:prSet presAssocID="{6B992183-BF3A-4EC0-AFFE-43ABCBCE4679}" presName="node" presStyleLbl="node1" presStyleIdx="3" presStyleCnt="5">
        <dgm:presLayoutVars>
          <dgm:bulletEnabled val="1"/>
        </dgm:presLayoutVars>
      </dgm:prSet>
      <dgm:spPr/>
    </dgm:pt>
    <dgm:pt modelId="{440711DE-52C2-475D-948E-E2A60B94973D}" type="pres">
      <dgm:prSet presAssocID="{2FF7DE8F-C7C3-4ABF-9E3B-DE18C29B3626}" presName="sibTrans" presStyleLbl="sibTrans2D1" presStyleIdx="3" presStyleCnt="5"/>
      <dgm:spPr/>
    </dgm:pt>
    <dgm:pt modelId="{A9F7172F-C7EF-47D0-B17B-D3806CD4B236}" type="pres">
      <dgm:prSet presAssocID="{2FF7DE8F-C7C3-4ABF-9E3B-DE18C29B3626}" presName="connectorText" presStyleLbl="sibTrans2D1" presStyleIdx="3" presStyleCnt="5"/>
      <dgm:spPr/>
    </dgm:pt>
    <dgm:pt modelId="{A53208A1-806B-49A1-9AC8-8EE6409CD903}" type="pres">
      <dgm:prSet presAssocID="{24BDC95A-DD99-4F4D-9FFF-C70C15585E2E}" presName="node" presStyleLbl="node1" presStyleIdx="4" presStyleCnt="5">
        <dgm:presLayoutVars>
          <dgm:bulletEnabled val="1"/>
        </dgm:presLayoutVars>
      </dgm:prSet>
      <dgm:spPr/>
    </dgm:pt>
    <dgm:pt modelId="{6DF180C3-2EBC-4614-96AA-38C1CE09F532}" type="pres">
      <dgm:prSet presAssocID="{0BE248D0-43CA-4776-83B9-3D361263BCBA}" presName="sibTrans" presStyleLbl="sibTrans2D1" presStyleIdx="4" presStyleCnt="5"/>
      <dgm:spPr/>
    </dgm:pt>
    <dgm:pt modelId="{FF1C98BC-CBF5-4ECA-9C31-3C5C8182D450}" type="pres">
      <dgm:prSet presAssocID="{0BE248D0-43CA-4776-83B9-3D361263BCBA}" presName="connectorText" presStyleLbl="sibTrans2D1" presStyleIdx="4" presStyleCnt="5"/>
      <dgm:spPr/>
    </dgm:pt>
  </dgm:ptLst>
  <dgm:cxnLst>
    <dgm:cxn modelId="{A46E000A-14FB-40DA-BFDD-3D04AB6FB419}" type="presOf" srcId="{FE5E1005-6D1C-48FD-86FA-CB61001A407D}" destId="{739275E5-2593-452C-B67A-7503EBF8BA9B}" srcOrd="0" destOrd="0" presId="urn:microsoft.com/office/officeart/2005/8/layout/cycle2"/>
    <dgm:cxn modelId="{AB2C370B-75E3-4C9C-B3DD-3E7EB84A53FD}" type="presOf" srcId="{2FF7DE8F-C7C3-4ABF-9E3B-DE18C29B3626}" destId="{440711DE-52C2-475D-948E-E2A60B94973D}" srcOrd="0" destOrd="0" presId="urn:microsoft.com/office/officeart/2005/8/layout/cycle2"/>
    <dgm:cxn modelId="{F8E41512-E633-4D41-B965-F2515543BC37}" type="presOf" srcId="{2B145B75-38CE-44B4-8564-031738A9AA50}" destId="{D344DFBC-BF89-4B64-8C01-C6F2120D506E}" srcOrd="0" destOrd="0" presId="urn:microsoft.com/office/officeart/2005/8/layout/cycle2"/>
    <dgm:cxn modelId="{B5529115-F0EA-40CC-905D-36CF8EAAF08C}" srcId="{3B4BDDA4-E27B-4204-9848-F4DB2FE6EC84}" destId="{49E9E9F5-35D2-4C8B-8506-0E4D80840C67}" srcOrd="0" destOrd="0" parTransId="{8BE477C6-5020-4AC6-90D8-4BC375E0EAD0}" sibTransId="{9DF0D55B-94C6-453B-B26C-FB8866468C41}"/>
    <dgm:cxn modelId="{0288BB1A-AAE2-44F5-ADA3-172E173C018C}" srcId="{3B4BDDA4-E27B-4204-9848-F4DB2FE6EC84}" destId="{6B992183-BF3A-4EC0-AFFE-43ABCBCE4679}" srcOrd="3" destOrd="0" parTransId="{1CD7EEF2-5507-44FD-A796-0903D9099797}" sibTransId="{2FF7DE8F-C7C3-4ABF-9E3B-DE18C29B3626}"/>
    <dgm:cxn modelId="{2B2C711D-6149-48C8-84BD-CE5251C418EF}" srcId="{3B4BDDA4-E27B-4204-9848-F4DB2FE6EC84}" destId="{7F17C847-869D-483A-991E-6AB62E2EC5FF}" srcOrd="1" destOrd="0" parTransId="{9085F8D1-F084-436E-A707-D7FC32E94FEF}" sibTransId="{FE5E1005-6D1C-48FD-86FA-CB61001A407D}"/>
    <dgm:cxn modelId="{3EFEFB41-5CF7-4EA8-8590-B720494F37EA}" type="presOf" srcId="{9DF0D55B-94C6-453B-B26C-FB8866468C41}" destId="{30C3198A-E416-4E1E-9FF5-83999ECC9E5C}" srcOrd="0" destOrd="0" presId="urn:microsoft.com/office/officeart/2005/8/layout/cycle2"/>
    <dgm:cxn modelId="{8DDBDB71-D002-4A91-84BD-86D8AD0E0626}" type="presOf" srcId="{4F39176B-1B87-4C3F-97C0-D92CBECDBAF2}" destId="{BD3B7F64-1C80-4A08-BC1D-FE4824579E1B}" srcOrd="1" destOrd="0" presId="urn:microsoft.com/office/officeart/2005/8/layout/cycle2"/>
    <dgm:cxn modelId="{273BF275-4D79-4F53-A21B-641B2EA95724}" type="presOf" srcId="{2FF7DE8F-C7C3-4ABF-9E3B-DE18C29B3626}" destId="{A9F7172F-C7EF-47D0-B17B-D3806CD4B236}" srcOrd="1" destOrd="0" presId="urn:microsoft.com/office/officeart/2005/8/layout/cycle2"/>
    <dgm:cxn modelId="{1DC8187D-25CC-4A39-B7A7-B33E6A300772}" type="presOf" srcId="{0BE248D0-43CA-4776-83B9-3D361263BCBA}" destId="{6DF180C3-2EBC-4614-96AA-38C1CE09F532}" srcOrd="0" destOrd="0" presId="urn:microsoft.com/office/officeart/2005/8/layout/cycle2"/>
    <dgm:cxn modelId="{AF79C586-8BE2-4DF3-8F96-8C749149D618}" type="presOf" srcId="{6B992183-BF3A-4EC0-AFFE-43ABCBCE4679}" destId="{9193C2AD-AC28-4594-B1B9-F1A4CE7B9572}" srcOrd="0" destOrd="0" presId="urn:microsoft.com/office/officeart/2005/8/layout/cycle2"/>
    <dgm:cxn modelId="{608EB69C-77AD-46CF-B3A2-CDA8F54E495C}" type="presOf" srcId="{0BE248D0-43CA-4776-83B9-3D361263BCBA}" destId="{FF1C98BC-CBF5-4ECA-9C31-3C5C8182D450}" srcOrd="1" destOrd="0" presId="urn:microsoft.com/office/officeart/2005/8/layout/cycle2"/>
    <dgm:cxn modelId="{50ED0AB9-71D0-4079-8E89-E90ED0957739}" type="presOf" srcId="{9DF0D55B-94C6-453B-B26C-FB8866468C41}" destId="{81BD4571-E9EC-4B27-98BE-D52F4C8CE02C}" srcOrd="1" destOrd="0" presId="urn:microsoft.com/office/officeart/2005/8/layout/cycle2"/>
    <dgm:cxn modelId="{21A4C8C1-8972-4518-8924-9391548767C4}" type="presOf" srcId="{24BDC95A-DD99-4F4D-9FFF-C70C15585E2E}" destId="{A53208A1-806B-49A1-9AC8-8EE6409CD903}" srcOrd="0" destOrd="0" presId="urn:microsoft.com/office/officeart/2005/8/layout/cycle2"/>
    <dgm:cxn modelId="{6BB652DF-A212-4DD9-A068-90AB6B709E78}" type="presOf" srcId="{3B4BDDA4-E27B-4204-9848-F4DB2FE6EC84}" destId="{C804C5B4-9AE7-4DD8-872E-EE168B732F23}" srcOrd="0" destOrd="0" presId="urn:microsoft.com/office/officeart/2005/8/layout/cycle2"/>
    <dgm:cxn modelId="{5B467CE9-7976-4A6E-B2D7-7B8C821D0DEB}" type="presOf" srcId="{4F39176B-1B87-4C3F-97C0-D92CBECDBAF2}" destId="{F7E99307-25FD-4F9B-B5D2-C92936260F9C}" srcOrd="0" destOrd="0" presId="urn:microsoft.com/office/officeart/2005/8/layout/cycle2"/>
    <dgm:cxn modelId="{030563EE-37D7-41F2-9ECB-89B53265D0AA}" type="presOf" srcId="{FE5E1005-6D1C-48FD-86FA-CB61001A407D}" destId="{21D14639-48DF-4E46-9265-BAA86B5EF362}" srcOrd="1" destOrd="0" presId="urn:microsoft.com/office/officeart/2005/8/layout/cycle2"/>
    <dgm:cxn modelId="{153EA1EE-352D-4456-AD6E-2D97A7B91211}" srcId="{3B4BDDA4-E27B-4204-9848-F4DB2FE6EC84}" destId="{24BDC95A-DD99-4F4D-9FFF-C70C15585E2E}" srcOrd="4" destOrd="0" parTransId="{F04A85FA-93F6-4147-B560-85B23AEA612A}" sibTransId="{0BE248D0-43CA-4776-83B9-3D361263BCBA}"/>
    <dgm:cxn modelId="{672944F2-AE3D-4099-B158-733208E094C0}" type="presOf" srcId="{49E9E9F5-35D2-4C8B-8506-0E4D80840C67}" destId="{C8739EBE-4032-4670-811F-A66B18A0FBB8}" srcOrd="0" destOrd="0" presId="urn:microsoft.com/office/officeart/2005/8/layout/cycle2"/>
    <dgm:cxn modelId="{3ABA48F7-4977-489E-8D1A-6A360FC789B7}" srcId="{3B4BDDA4-E27B-4204-9848-F4DB2FE6EC84}" destId="{2B145B75-38CE-44B4-8564-031738A9AA50}" srcOrd="2" destOrd="0" parTransId="{A3F00A23-F63B-4CA4-A1FB-17ACA17BFFDC}" sibTransId="{4F39176B-1B87-4C3F-97C0-D92CBECDBAF2}"/>
    <dgm:cxn modelId="{BF5499FF-2BE0-403E-94D6-DA87C8981E37}" type="presOf" srcId="{7F17C847-869D-483A-991E-6AB62E2EC5FF}" destId="{C03DE772-C305-4117-9407-6B5EF78DB40A}" srcOrd="0" destOrd="0" presId="urn:microsoft.com/office/officeart/2005/8/layout/cycle2"/>
    <dgm:cxn modelId="{7E81E63F-B3D8-4A3E-8D2E-4D97DB1D4D7D}" type="presParOf" srcId="{C804C5B4-9AE7-4DD8-872E-EE168B732F23}" destId="{C8739EBE-4032-4670-811F-A66B18A0FBB8}" srcOrd="0" destOrd="0" presId="urn:microsoft.com/office/officeart/2005/8/layout/cycle2"/>
    <dgm:cxn modelId="{A34EDE0E-12FF-44F1-8CE8-8CA8EE72894B}" type="presParOf" srcId="{C804C5B4-9AE7-4DD8-872E-EE168B732F23}" destId="{30C3198A-E416-4E1E-9FF5-83999ECC9E5C}" srcOrd="1" destOrd="0" presId="urn:microsoft.com/office/officeart/2005/8/layout/cycle2"/>
    <dgm:cxn modelId="{E827F00B-EBBC-4446-8037-13045720EB34}" type="presParOf" srcId="{30C3198A-E416-4E1E-9FF5-83999ECC9E5C}" destId="{81BD4571-E9EC-4B27-98BE-D52F4C8CE02C}" srcOrd="0" destOrd="0" presId="urn:microsoft.com/office/officeart/2005/8/layout/cycle2"/>
    <dgm:cxn modelId="{40FD19D6-B185-4C08-80B6-68D75F6FA89E}" type="presParOf" srcId="{C804C5B4-9AE7-4DD8-872E-EE168B732F23}" destId="{C03DE772-C305-4117-9407-6B5EF78DB40A}" srcOrd="2" destOrd="0" presId="urn:microsoft.com/office/officeart/2005/8/layout/cycle2"/>
    <dgm:cxn modelId="{2E60415E-4DD0-47DB-A0FF-6C2BE44C7F35}" type="presParOf" srcId="{C804C5B4-9AE7-4DD8-872E-EE168B732F23}" destId="{739275E5-2593-452C-B67A-7503EBF8BA9B}" srcOrd="3" destOrd="0" presId="urn:microsoft.com/office/officeart/2005/8/layout/cycle2"/>
    <dgm:cxn modelId="{F9A02B05-4828-48CA-970A-7E4B89A0C003}" type="presParOf" srcId="{739275E5-2593-452C-B67A-7503EBF8BA9B}" destId="{21D14639-48DF-4E46-9265-BAA86B5EF362}" srcOrd="0" destOrd="0" presId="urn:microsoft.com/office/officeart/2005/8/layout/cycle2"/>
    <dgm:cxn modelId="{3CDE01C2-EFE7-43F4-A03D-20A1A88E717A}" type="presParOf" srcId="{C804C5B4-9AE7-4DD8-872E-EE168B732F23}" destId="{D344DFBC-BF89-4B64-8C01-C6F2120D506E}" srcOrd="4" destOrd="0" presId="urn:microsoft.com/office/officeart/2005/8/layout/cycle2"/>
    <dgm:cxn modelId="{9756B647-B7A7-42FC-BF9A-7F0DB306EA1A}" type="presParOf" srcId="{C804C5B4-9AE7-4DD8-872E-EE168B732F23}" destId="{F7E99307-25FD-4F9B-B5D2-C92936260F9C}" srcOrd="5" destOrd="0" presId="urn:microsoft.com/office/officeart/2005/8/layout/cycle2"/>
    <dgm:cxn modelId="{6EC58117-80F3-4EB7-AD2E-F82AC175EBB9}" type="presParOf" srcId="{F7E99307-25FD-4F9B-B5D2-C92936260F9C}" destId="{BD3B7F64-1C80-4A08-BC1D-FE4824579E1B}" srcOrd="0" destOrd="0" presId="urn:microsoft.com/office/officeart/2005/8/layout/cycle2"/>
    <dgm:cxn modelId="{3092D867-C3D6-42A0-BD53-24ACB01D9573}" type="presParOf" srcId="{C804C5B4-9AE7-4DD8-872E-EE168B732F23}" destId="{9193C2AD-AC28-4594-B1B9-F1A4CE7B9572}" srcOrd="6" destOrd="0" presId="urn:microsoft.com/office/officeart/2005/8/layout/cycle2"/>
    <dgm:cxn modelId="{E0C183E5-80AF-4160-8CDA-DD4D2E9ECCA3}" type="presParOf" srcId="{C804C5B4-9AE7-4DD8-872E-EE168B732F23}" destId="{440711DE-52C2-475D-948E-E2A60B94973D}" srcOrd="7" destOrd="0" presId="urn:microsoft.com/office/officeart/2005/8/layout/cycle2"/>
    <dgm:cxn modelId="{77F46C32-85EA-45DC-B003-7C81399C9E09}" type="presParOf" srcId="{440711DE-52C2-475D-948E-E2A60B94973D}" destId="{A9F7172F-C7EF-47D0-B17B-D3806CD4B236}" srcOrd="0" destOrd="0" presId="urn:microsoft.com/office/officeart/2005/8/layout/cycle2"/>
    <dgm:cxn modelId="{3CD81F03-0D3F-4002-8D8B-384BFC4A9D17}" type="presParOf" srcId="{C804C5B4-9AE7-4DD8-872E-EE168B732F23}" destId="{A53208A1-806B-49A1-9AC8-8EE6409CD903}" srcOrd="8" destOrd="0" presId="urn:microsoft.com/office/officeart/2005/8/layout/cycle2"/>
    <dgm:cxn modelId="{D8355575-D742-4E9E-8C64-799B0E0B40EF}" type="presParOf" srcId="{C804C5B4-9AE7-4DD8-872E-EE168B732F23}" destId="{6DF180C3-2EBC-4614-96AA-38C1CE09F532}" srcOrd="9" destOrd="0" presId="urn:microsoft.com/office/officeart/2005/8/layout/cycle2"/>
    <dgm:cxn modelId="{FAEAF6CD-60B2-4C04-962B-4A20E8EAB639}" type="presParOf" srcId="{6DF180C3-2EBC-4614-96AA-38C1CE09F532}" destId="{FF1C98BC-CBF5-4ECA-9C31-3C5C8182D4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>
              <a:solidFill>
                <a:sysClr val="windowText" lastClr="000000"/>
              </a:solidFill>
            </a:rPr>
            <a:t>7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A127B87-C473-48A3-8C57-74EF33B0D302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EF27F43-6B28-4F07-908D-D8B3464EDF57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20B633-01B5-4DEB-B7D8-DCBCF2D447A1}">
      <dsp:nvSpPr>
        <dsp:cNvPr id="0" name=""/>
        <dsp:cNvSpPr/>
      </dsp:nvSpPr>
      <dsp:spPr>
        <a:xfrm>
          <a:off x="1851788" y="100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sz="1700" kern="1200" dirty="0"/>
        </a:p>
      </dsp:txBody>
      <dsp:txXfrm>
        <a:off x="1872000" y="20312"/>
        <a:ext cx="1339729" cy="649652"/>
      </dsp:txXfrm>
    </dsp:sp>
    <dsp:sp modelId="{AAFD2B5C-9C95-4B95-B4A9-C5C21E676F55}">
      <dsp:nvSpPr>
        <dsp:cNvPr id="0" name=""/>
        <dsp:cNvSpPr/>
      </dsp:nvSpPr>
      <dsp:spPr>
        <a:xfrm rot="3600000">
          <a:off x="2751426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823884" y="1261391"/>
        <a:ext cx="577624" cy="144916"/>
      </dsp:txXfrm>
    </dsp:sp>
    <dsp:sp modelId="{93086D77-1C2A-4685-959F-E45E3F5BDEFC}">
      <dsp:nvSpPr>
        <dsp:cNvPr id="0" name=""/>
        <dsp:cNvSpPr/>
      </dsp:nvSpPr>
      <dsp:spPr>
        <a:xfrm>
          <a:off x="2993452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sz="1700" kern="1200" dirty="0"/>
        </a:p>
      </dsp:txBody>
      <dsp:txXfrm>
        <a:off x="3013664" y="1997733"/>
        <a:ext cx="1339729" cy="649652"/>
      </dsp:txXfrm>
    </dsp:sp>
    <dsp:sp modelId="{BEF5E210-E90A-4924-BEA6-C7C0A959BB75}">
      <dsp:nvSpPr>
        <dsp:cNvPr id="0" name=""/>
        <dsp:cNvSpPr/>
      </dsp:nvSpPr>
      <dsp:spPr>
        <a:xfrm rot="10800000">
          <a:off x="2180594" y="220179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253052" y="2250101"/>
        <a:ext cx="577624" cy="144916"/>
      </dsp:txXfrm>
    </dsp:sp>
    <dsp:sp modelId="{09A9B2EB-F161-4687-86C6-651B249685CF}">
      <dsp:nvSpPr>
        <dsp:cNvPr id="0" name=""/>
        <dsp:cNvSpPr/>
      </dsp:nvSpPr>
      <dsp:spPr>
        <a:xfrm>
          <a:off x="710123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sz="1700" kern="1200" dirty="0"/>
        </a:p>
      </dsp:txBody>
      <dsp:txXfrm>
        <a:off x="730335" y="1997733"/>
        <a:ext cx="1339729" cy="649652"/>
      </dsp:txXfrm>
    </dsp:sp>
    <dsp:sp modelId="{D654DBE7-BDED-4BC4-AEAE-371E352F53E7}">
      <dsp:nvSpPr>
        <dsp:cNvPr id="0" name=""/>
        <dsp:cNvSpPr/>
      </dsp:nvSpPr>
      <dsp:spPr>
        <a:xfrm rot="18000000">
          <a:off x="1609762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82220" y="1261391"/>
        <a:ext cx="577624" cy="1449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39EBE-4032-4670-811F-A66B18A0FBB8}">
      <dsp:nvSpPr>
        <dsp:cNvPr id="0" name=""/>
        <dsp:cNvSpPr/>
      </dsp:nvSpPr>
      <dsp:spPr>
        <a:xfrm>
          <a:off x="3256117" y="375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Probléma azonosítása</a:t>
          </a:r>
          <a:endParaRPr lang="en-US" sz="1800" kern="1200" dirty="0"/>
        </a:p>
      </dsp:txBody>
      <dsp:txXfrm>
        <a:off x="3496289" y="240547"/>
        <a:ext cx="1159656" cy="1159656"/>
      </dsp:txXfrm>
    </dsp:sp>
    <dsp:sp modelId="{30C3198A-E416-4E1E-9FF5-83999ECC9E5C}">
      <dsp:nvSpPr>
        <dsp:cNvPr id="0" name=""/>
        <dsp:cNvSpPr/>
      </dsp:nvSpPr>
      <dsp:spPr>
        <a:xfrm rot="2160000">
          <a:off x="4844566" y="1260734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57089" y="1332893"/>
        <a:ext cx="305993" cy="332100"/>
      </dsp:txXfrm>
    </dsp:sp>
    <dsp:sp modelId="{C03DE772-C305-4117-9407-6B5EF78DB40A}">
      <dsp:nvSpPr>
        <dsp:cNvPr id="0" name=""/>
        <dsp:cNvSpPr/>
      </dsp:nvSpPr>
      <dsp:spPr>
        <a:xfrm>
          <a:off x="5250166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Kutatás, ötletelés</a:t>
          </a:r>
          <a:endParaRPr lang="en-US" sz="1800" kern="1200" dirty="0"/>
        </a:p>
      </dsp:txBody>
      <dsp:txXfrm>
        <a:off x="5490338" y="1689308"/>
        <a:ext cx="1159656" cy="1159656"/>
      </dsp:txXfrm>
    </dsp:sp>
    <dsp:sp modelId="{739275E5-2593-452C-B67A-7503EBF8BA9B}">
      <dsp:nvSpPr>
        <dsp:cNvPr id="0" name=""/>
        <dsp:cNvSpPr/>
      </dsp:nvSpPr>
      <dsp:spPr>
        <a:xfrm rot="6480000">
          <a:off x="5474593" y="3152693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560425" y="3201032"/>
        <a:ext cx="305993" cy="332100"/>
      </dsp:txXfrm>
    </dsp:sp>
    <dsp:sp modelId="{D344DFBC-BF89-4B64-8C01-C6F2120D506E}">
      <dsp:nvSpPr>
        <dsp:cNvPr id="0" name=""/>
        <dsp:cNvSpPr/>
      </dsp:nvSpPr>
      <dsp:spPr>
        <a:xfrm>
          <a:off x="448850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Tervezés és építés</a:t>
          </a:r>
          <a:endParaRPr lang="en-US" sz="1800" kern="1200" dirty="0"/>
        </a:p>
      </dsp:txBody>
      <dsp:txXfrm>
        <a:off x="4728679" y="4033454"/>
        <a:ext cx="1159656" cy="1159656"/>
      </dsp:txXfrm>
    </dsp:sp>
    <dsp:sp modelId="{F7E99307-25FD-4F9B-B5D2-C92936260F9C}">
      <dsp:nvSpPr>
        <dsp:cNvPr id="0" name=""/>
        <dsp:cNvSpPr/>
      </dsp:nvSpPr>
      <dsp:spPr>
        <a:xfrm rot="10800000">
          <a:off x="3869922" y="4336532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4001062" y="4447232"/>
        <a:ext cx="305993" cy="332100"/>
      </dsp:txXfrm>
    </dsp:sp>
    <dsp:sp modelId="{9193C2AD-AC28-4594-B1B9-F1A4CE7B9572}">
      <dsp:nvSpPr>
        <dsp:cNvPr id="0" name=""/>
        <dsp:cNvSpPr/>
      </dsp:nvSpPr>
      <dsp:spPr>
        <a:xfrm>
          <a:off x="202372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</a:t>
          </a:r>
          <a:endParaRPr lang="en-US" sz="1800" kern="1200" dirty="0"/>
        </a:p>
      </dsp:txBody>
      <dsp:txXfrm>
        <a:off x="2263899" y="4033454"/>
        <a:ext cx="1159656" cy="1159656"/>
      </dsp:txXfrm>
    </dsp:sp>
    <dsp:sp modelId="{440711DE-52C2-475D-948E-E2A60B94973D}">
      <dsp:nvSpPr>
        <dsp:cNvPr id="0" name=""/>
        <dsp:cNvSpPr/>
      </dsp:nvSpPr>
      <dsp:spPr>
        <a:xfrm rot="15120000">
          <a:off x="2248153" y="3176225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333985" y="3349286"/>
        <a:ext cx="305993" cy="332100"/>
      </dsp:txXfrm>
    </dsp:sp>
    <dsp:sp modelId="{A53208A1-806B-49A1-9AC8-8EE6409CD903}">
      <dsp:nvSpPr>
        <dsp:cNvPr id="0" name=""/>
        <dsp:cNvSpPr/>
      </dsp:nvSpPr>
      <dsp:spPr>
        <a:xfrm>
          <a:off x="1262067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Fejlesztés</a:t>
          </a:r>
          <a:endParaRPr lang="en-US" sz="1800" kern="1200" dirty="0"/>
        </a:p>
      </dsp:txBody>
      <dsp:txXfrm>
        <a:off x="1502239" y="1689308"/>
        <a:ext cx="1159656" cy="1159656"/>
      </dsp:txXfrm>
    </dsp:sp>
    <dsp:sp modelId="{6DF180C3-2EBC-4614-96AA-38C1CE09F532}">
      <dsp:nvSpPr>
        <dsp:cNvPr id="0" name=""/>
        <dsp:cNvSpPr/>
      </dsp:nvSpPr>
      <dsp:spPr>
        <a:xfrm rot="19440000">
          <a:off x="2850517" y="1275278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63040" y="1424519"/>
        <a:ext cx="305993" cy="332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ev3treevis.azurewebsites.net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tilaBerczik/FLL2021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7mCEWzU2Ep4?feature=oembe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1971691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280322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5">
                    <a:lumMod val="75000"/>
                  </a:schemeClr>
                </a:solidFill>
              </a:rPr>
              <a:t>SAPka</a:t>
            </a:r>
            <a:r>
              <a:rPr lang="hu-HU" dirty="0">
                <a:solidFill>
                  <a:schemeClr val="accent5">
                    <a:lumMod val="75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91281" y="2900871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254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230" y="2648864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>
                <a:solidFill>
                  <a:srgbClr val="0070C0"/>
                </a:solidFill>
              </a:rPr>
              <a:t>Program Hierarchia</a:t>
            </a:r>
            <a:endParaRPr lang="hu-HU" b="1" dirty="0">
              <a:solidFill>
                <a:srgbClr val="0070C0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3D3493E-9935-4988-887D-74F43B8DC458}"/>
              </a:ext>
            </a:extLst>
          </p:cNvPr>
          <p:cNvSpPr txBox="1"/>
          <p:nvPr/>
        </p:nvSpPr>
        <p:spPr>
          <a:xfrm>
            <a:off x="4774020" y="6375633"/>
            <a:ext cx="752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Diagrammot</a:t>
            </a:r>
            <a:r>
              <a:rPr lang="en-US" i="1" dirty="0"/>
              <a:t> </a:t>
            </a:r>
            <a:r>
              <a:rPr lang="en-US" i="1" dirty="0" err="1"/>
              <a:t>Fara</a:t>
            </a:r>
            <a:r>
              <a:rPr lang="hu-HU" i="1" dirty="0" err="1"/>
              <a:t>gó</a:t>
            </a:r>
            <a:r>
              <a:rPr lang="hu-HU" i="1" dirty="0"/>
              <a:t> Attila </a:t>
            </a:r>
            <a:r>
              <a:rPr lang="hu-HU" i="1" dirty="0">
                <a:hlinkClick r:id="rId2"/>
              </a:rPr>
              <a:t>ev3treevis.azurewebsites.net</a:t>
            </a:r>
            <a:r>
              <a:rPr lang="hu-HU" i="1" dirty="0"/>
              <a:t> eszközével csináltuk</a:t>
            </a:r>
            <a:endParaRPr lang="en-US" i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A3AC9C4-8AF8-4D39-9DF5-5F777C31E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90" y="1453489"/>
            <a:ext cx="11187404" cy="432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DD7875B6-DA2B-4EF9-AC7A-C9578E3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288" y="-154781"/>
            <a:ext cx="13472488" cy="6647656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A17D3B8-25BF-4C27-A0DF-181378C9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077" y="316182"/>
            <a:ext cx="1930879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F8012D-D63D-495D-AA24-FE450E22F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rgbClr val="002060"/>
                </a:solidFill>
              </a:rPr>
              <a:t>Programjainkat folyamatosan feltöltjük GitHub-</a:t>
            </a:r>
            <a:r>
              <a:rPr lang="hu-HU" dirty="0" err="1">
                <a:solidFill>
                  <a:srgbClr val="002060"/>
                </a:solidFill>
              </a:rPr>
              <a:t>ra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rgbClr val="002060"/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rgbClr val="002060"/>
                </a:solidFill>
              </a:rPr>
              <a:t>MyBlock-jainkat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rgbClr val="002060"/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</a:t>
            </a:r>
            <a:r>
              <a:rPr lang="hu-HU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https://github.com/AttilaBerczik/FLL2021</a:t>
            </a:r>
            <a:endParaRPr lang="hu-HU" dirty="0">
              <a:solidFill>
                <a:srgbClr val="00206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3024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8BD48C-7409-452E-9765-7A26F48E5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598"/>
            <a:ext cx="105156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3. futam</a:t>
            </a:r>
          </a:p>
        </p:txBody>
      </p:sp>
      <p:pic>
        <p:nvPicPr>
          <p:cNvPr id="6" name="Online médiaelem 5">
            <a:hlinkClick r:id="" action="ppaction://media"/>
            <a:extLst>
              <a:ext uri="{FF2B5EF4-FFF2-40B4-BE49-F238E27FC236}">
                <a16:creationId xmlns:a16="http://schemas.microsoft.com/office/drawing/2014/main" id="{557AED3C-74D9-4845-91F4-A9C3145E74D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988" y="1487161"/>
            <a:ext cx="9060024" cy="509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4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20952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FC30F3F5-5254-49FE-A991-A5FD4D67CD68}"/>
              </a:ext>
            </a:extLst>
          </p:cNvPr>
          <p:cNvSpPr/>
          <p:nvPr/>
        </p:nvSpPr>
        <p:spPr>
          <a:xfrm>
            <a:off x="4710546" y="5566452"/>
            <a:ext cx="2179782" cy="895927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#2 Lépésszámláló</a:t>
            </a:r>
          </a:p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Pontok: 20</a:t>
            </a:r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#1 Futópad</a:t>
            </a:r>
          </a:p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Pontok: 30</a:t>
            </a: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FAD493EF-5D16-4991-8FE5-6438ACAD3ECE}"/>
              </a:ext>
            </a:extLst>
          </p:cNvPr>
          <p:cNvSpPr/>
          <p:nvPr/>
        </p:nvSpPr>
        <p:spPr>
          <a:xfrm>
            <a:off x="3722255" y="4228723"/>
            <a:ext cx="2179782" cy="895927"/>
          </a:xfrm>
          <a:prstGeom prst="rect">
            <a:avLst/>
          </a:prstGeom>
          <a:solidFill>
            <a:srgbClr val="FFFF0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#3 Nyújtó, Csúszda</a:t>
            </a:r>
          </a:p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20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21E550CB-0184-4343-9295-933CBEADB629}"/>
              </a:ext>
            </a:extLst>
          </p:cNvPr>
          <p:cNvSpPr/>
          <p:nvPr/>
        </p:nvSpPr>
        <p:spPr>
          <a:xfrm>
            <a:off x="4290291" y="2459959"/>
            <a:ext cx="2179782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600" b="1" dirty="0">
                <a:solidFill>
                  <a:srgbClr val="002060"/>
                </a:solidFill>
              </a:rPr>
              <a:t>#</a:t>
            </a:r>
            <a:r>
              <a:rPr lang="en-US" sz="1600" b="1" dirty="0">
                <a:solidFill>
                  <a:srgbClr val="002060"/>
                </a:solidFill>
              </a:rPr>
              <a:t>4 </a:t>
            </a:r>
            <a:r>
              <a:rPr lang="hu-HU" sz="1600" b="1" dirty="0">
                <a:solidFill>
                  <a:srgbClr val="002060"/>
                </a:solidFill>
              </a:rPr>
              <a:t>Innovációs Projekt, Egészség Pontok, Pad</a:t>
            </a:r>
          </a:p>
          <a:p>
            <a:r>
              <a:rPr lang="hu-HU" sz="1600" b="1" dirty="0">
                <a:solidFill>
                  <a:srgbClr val="002060"/>
                </a:solidFill>
              </a:rPr>
              <a:t>Pontok: 50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Céljaink: Minél pontosabb futás, Sebesség, Egyszerűség, Megbízhatóság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csapatnak az egyik része a programozásért, a másik az építésért volt felelős, és a tesztelésbe mindenki részt vett </a:t>
            </a:r>
          </a:p>
          <a:p>
            <a:pPr algn="just"/>
            <a:endParaRPr lang="hu-HU" dirty="0">
              <a:solidFill>
                <a:srgbClr val="0070C0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891691-7879-459F-8C60-318B52224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6426433"/>
              </p:ext>
            </p:extLst>
          </p:nvPr>
        </p:nvGraphicFramePr>
        <p:xfrm>
          <a:off x="3447874" y="1963024"/>
          <a:ext cx="5083730" cy="2667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72B18F-6ECE-4D62-AECD-1E1E773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Probléma megoldási folyamat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36428F-62BE-4FA8-B79D-F552E9170B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6304834"/>
              </p:ext>
            </p:extLst>
          </p:nvPr>
        </p:nvGraphicFramePr>
        <p:xfrm>
          <a:off x="2031999" y="1124126"/>
          <a:ext cx="8152235" cy="543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999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189207"/>
              </p:ext>
            </p:extLst>
          </p:nvPr>
        </p:nvGraphicFramePr>
        <p:xfrm>
          <a:off x="812800" y="2198247"/>
          <a:ext cx="10566400" cy="29667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Nyújtó, 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735205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Projekt, 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</a:tbl>
          </a:graphicData>
        </a:graphic>
      </p:graphicFrame>
      <p:sp>
        <p:nvSpPr>
          <p:cNvPr id="2" name="Szövegdoboz 1">
            <a:extLst>
              <a:ext uri="{FF2B5EF4-FFF2-40B4-BE49-F238E27FC236}">
                <a16:creationId xmlns:a16="http://schemas.microsoft.com/office/drawing/2014/main" id="{FE9DCAD8-882C-4DC2-9366-0AE77EF8D5CF}"/>
              </a:ext>
            </a:extLst>
          </p:cNvPr>
          <p:cNvSpPr txBox="1"/>
          <p:nvPr/>
        </p:nvSpPr>
        <p:spPr>
          <a:xfrm>
            <a:off x="812800" y="844919"/>
            <a:ext cx="9454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dirty="0">
                <a:solidFill>
                  <a:srgbClr val="0070C0"/>
                </a:solidFill>
              </a:rPr>
              <a:t>Futamok hatékonysága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105774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459" y="4190229"/>
            <a:ext cx="6178841" cy="25796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9919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szenzorokban sok a hibaforrás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Rosszak a fényviszonyok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Rossz minőségű a pálya</a:t>
            </a:r>
          </a:p>
          <a:p>
            <a:pPr lvl="2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Tavaly megbolondult a </a:t>
            </a:r>
            <a:r>
              <a:rPr lang="hu-HU" sz="2800" dirty="0" err="1">
                <a:solidFill>
                  <a:srgbClr val="002060"/>
                </a:solidFill>
              </a:rPr>
              <a:t>gyro</a:t>
            </a:r>
            <a:r>
              <a:rPr lang="hu-HU" sz="2800" dirty="0">
                <a:solidFill>
                  <a:srgbClr val="002060"/>
                </a:solidFill>
              </a:rPr>
              <a:t> szenzorunk</a:t>
            </a:r>
          </a:p>
        </p:txBody>
      </p:sp>
      <p:sp>
        <p:nvSpPr>
          <p:cNvPr id="2" name="Nyíl: jobbra mutató 1">
            <a:extLst>
              <a:ext uri="{FF2B5EF4-FFF2-40B4-BE49-F238E27FC236}">
                <a16:creationId xmlns:a16="http://schemas.microsoft.com/office/drawing/2014/main" id="{692CD0B5-5C90-40F0-886F-A4B3DF5D10AB}"/>
              </a:ext>
            </a:extLst>
          </p:cNvPr>
          <p:cNvSpPr/>
          <p:nvPr/>
        </p:nvSpPr>
        <p:spPr>
          <a:xfrm>
            <a:off x="4853031" y="3133252"/>
            <a:ext cx="1786855" cy="520118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7286812-1E70-474F-8CC0-64632A53F1CB}"/>
              </a:ext>
            </a:extLst>
          </p:cNvPr>
          <p:cNvSpPr txBox="1"/>
          <p:nvPr/>
        </p:nvSpPr>
        <p:spPr>
          <a:xfrm>
            <a:off x="6828638" y="3133252"/>
            <a:ext cx="459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>
                <a:solidFill>
                  <a:srgbClr val="002060"/>
                </a:solidFill>
              </a:rPr>
              <a:t>Nem működik a szín szenzor</a:t>
            </a: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865821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636</TotalTime>
  <Words>451</Words>
  <Application>Microsoft Office PowerPoint</Application>
  <PresentationFormat>Szélesvásznú</PresentationFormat>
  <Paragraphs>103</Paragraphs>
  <Slides>14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Probléma megoldási folyamat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  <vt:lpstr>Robot 3. futam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Attila Berczik</cp:lastModifiedBy>
  <cp:revision>67</cp:revision>
  <dcterms:created xsi:type="dcterms:W3CDTF">2021-05-12T07:43:46Z</dcterms:created>
  <dcterms:modified xsi:type="dcterms:W3CDTF">2021-05-13T10:38:34Z</dcterms:modified>
</cp:coreProperties>
</file>

<file path=docProps/thumbnail.jpeg>
</file>